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9"/>
  </p:notesMasterIdLst>
  <p:handoutMasterIdLst>
    <p:handoutMasterId r:id="rId120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13" r:id="rId22"/>
    <p:sldId id="414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35" r:id="rId36"/>
    <p:sldId id="427" r:id="rId37"/>
    <p:sldId id="428" r:id="rId38"/>
    <p:sldId id="429" r:id="rId39"/>
    <p:sldId id="436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350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354" r:id="rId65"/>
    <p:sldId id="385" r:id="rId66"/>
    <p:sldId id="352" r:id="rId67"/>
    <p:sldId id="412" r:id="rId68"/>
    <p:sldId id="360" r:id="rId69"/>
    <p:sldId id="353" r:id="rId70"/>
    <p:sldId id="355" r:id="rId71"/>
    <p:sldId id="356" r:id="rId72"/>
    <p:sldId id="357" r:id="rId73"/>
    <p:sldId id="358" r:id="rId74"/>
    <p:sldId id="339" r:id="rId75"/>
    <p:sldId id="333" r:id="rId76"/>
    <p:sldId id="343" r:id="rId77"/>
    <p:sldId id="345" r:id="rId78"/>
    <p:sldId id="334" r:id="rId79"/>
    <p:sldId id="415" r:id="rId80"/>
    <p:sldId id="416" r:id="rId81"/>
    <p:sldId id="453" r:id="rId82"/>
    <p:sldId id="386" r:id="rId83"/>
    <p:sldId id="387" r:id="rId84"/>
    <p:sldId id="388" r:id="rId85"/>
    <p:sldId id="389" r:id="rId86"/>
    <p:sldId id="420" r:id="rId87"/>
    <p:sldId id="418" r:id="rId88"/>
    <p:sldId id="419" r:id="rId89"/>
    <p:sldId id="470" r:id="rId90"/>
    <p:sldId id="451" r:id="rId91"/>
    <p:sldId id="449" r:id="rId92"/>
    <p:sldId id="448" r:id="rId93"/>
    <p:sldId id="450" r:id="rId94"/>
    <p:sldId id="361" r:id="rId95"/>
    <p:sldId id="455" r:id="rId96"/>
    <p:sldId id="421" r:id="rId97"/>
    <p:sldId id="422" r:id="rId98"/>
    <p:sldId id="393" r:id="rId99"/>
    <p:sldId id="457" r:id="rId100"/>
    <p:sldId id="458" r:id="rId101"/>
    <p:sldId id="459" r:id="rId102"/>
    <p:sldId id="467" r:id="rId103"/>
    <p:sldId id="465" r:id="rId104"/>
    <p:sldId id="466" r:id="rId105"/>
    <p:sldId id="464" r:id="rId106"/>
    <p:sldId id="462" r:id="rId107"/>
    <p:sldId id="463" r:id="rId108"/>
    <p:sldId id="461" r:id="rId109"/>
    <p:sldId id="460" r:id="rId110"/>
    <p:sldId id="468" r:id="rId111"/>
    <p:sldId id="394" r:id="rId112"/>
    <p:sldId id="401" r:id="rId113"/>
    <p:sldId id="395" r:id="rId114"/>
    <p:sldId id="407" r:id="rId115"/>
    <p:sldId id="396" r:id="rId116"/>
    <p:sldId id="397" r:id="rId117"/>
    <p:sldId id="469" r:id="rId1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893" autoAdjust="0"/>
    <p:restoredTop sz="95394" autoAdjust="0"/>
  </p:normalViewPr>
  <p:slideViewPr>
    <p:cSldViewPr snapToGrid="0" showGuides="1">
      <p:cViewPr varScale="1">
        <p:scale>
          <a:sx n="84" d="100"/>
          <a:sy n="84" d="100"/>
        </p:scale>
        <p:origin x="-576" y="-72"/>
      </p:cViewPr>
      <p:guideLst>
        <p:guide orient="horz" pos="2160"/>
        <p:guide orient="horz" pos="2131"/>
        <p:guide pos="2880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pPr/>
              <a:t>26.12.2017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pPr/>
              <a:t>26.12.2017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599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9409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6753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65942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55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45237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67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73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22131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105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85202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xmlns="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5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33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7336" y="1616570"/>
            <a:ext cx="4174016" cy="29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659" y="1616570"/>
            <a:ext cx="2254413" cy="41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616570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4451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 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2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52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73511" y="714120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10229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6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422"/>
          <a:stretch/>
        </p:blipFill>
        <p:spPr bwMode="auto">
          <a:xfrm>
            <a:off x="7016217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/>
              <a:t>Model and DAL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9047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29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4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7860" y="1483580"/>
            <a:ext cx="5779641" cy="190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7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80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93129" y="2986758"/>
            <a:ext cx="7070103" cy="19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650" y="1542886"/>
            <a:ext cx="214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8202" y="1542886"/>
            <a:ext cx="1939958" cy="95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108" y="148164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1489" y="2947511"/>
            <a:ext cx="1395810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8202" y="1542886"/>
            <a:ext cx="1939958" cy="95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0559" y="1538512"/>
            <a:ext cx="2187215" cy="107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25828" y="2947511"/>
            <a:ext cx="697905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689" y="4534293"/>
            <a:ext cx="3497344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7" name="Pentagon 1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9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8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Save professional </a:t>
            </a:r>
            <a:r>
              <a:rPr lang="en-US" dirty="0"/>
              <a:t>orientation </a:t>
            </a:r>
            <a:r>
              <a:rPr lang="en-US" dirty="0" smtClean="0"/>
              <a:t>tests result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Result 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661" y="4013364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933661" y="4020336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93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xmlns="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xmlns="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3192" y="2686639"/>
            <a:ext cx="768684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8568" y="3129699"/>
            <a:ext cx="7341481" cy="744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xmlns="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45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3978</TotalTime>
  <Words>1041</Words>
  <Application>Microsoft Office PowerPoint</Application>
  <PresentationFormat>Экран (4:3)</PresentationFormat>
  <Paragraphs>391</Paragraphs>
  <Slides>115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115</vt:i4>
      </vt:variant>
    </vt:vector>
  </HeadingPairs>
  <TitlesOfParts>
    <vt:vector size="118" baseType="lpstr">
      <vt:lpstr>Title Slides Brand Panel</vt:lpstr>
      <vt:lpstr>Blank Slides with Logo</vt:lpstr>
      <vt:lpstr>Chapter Slides</vt:lpstr>
      <vt:lpstr>Educational Program Advisor  Lv-273.NET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Слайд 92</vt:lpstr>
      <vt:lpstr>Слайд 93</vt:lpstr>
      <vt:lpstr>Слайд 94</vt:lpstr>
      <vt:lpstr>Слайд 95</vt:lpstr>
      <vt:lpstr>Слайд 96</vt:lpstr>
      <vt:lpstr>Слайд 97</vt:lpstr>
      <vt:lpstr>Слайд 98</vt:lpstr>
      <vt:lpstr>Слайд 99</vt:lpstr>
      <vt:lpstr>Слайд 100</vt:lpstr>
      <vt:lpstr>Слайд 101</vt:lpstr>
      <vt:lpstr>Слайд 102</vt:lpstr>
      <vt:lpstr>Слайд 103</vt:lpstr>
      <vt:lpstr>Слайд 104</vt:lpstr>
      <vt:lpstr>Слайд 105</vt:lpstr>
      <vt:lpstr>Слайд 106</vt:lpstr>
      <vt:lpstr>Слайд 107</vt:lpstr>
      <vt:lpstr>Слайд 108</vt:lpstr>
      <vt:lpstr>Слайд 109</vt:lpstr>
      <vt:lpstr>Слайд 110</vt:lpstr>
      <vt:lpstr>Слайд 111</vt:lpstr>
      <vt:lpstr>Слайд 112</vt:lpstr>
      <vt:lpstr>Слайд 113</vt:lpstr>
      <vt:lpstr>Слайд 114</vt:lpstr>
      <vt:lpstr>Слайд 115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Васьок</cp:lastModifiedBy>
  <cp:revision>429</cp:revision>
  <dcterms:created xsi:type="dcterms:W3CDTF">2015-09-10T13:48:25Z</dcterms:created>
  <dcterms:modified xsi:type="dcterms:W3CDTF">2017-12-26T11:08:25Z</dcterms:modified>
</cp:coreProperties>
</file>